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3625" cy="30275213"/>
  <p:notesSz cx="6858000" cy="9144000"/>
  <p:embeddedFontLst>
    <p:embeddedFont>
      <p:font typeface="Libre Franklin" panose="020B060402020202020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000000"/>
          </p15:clr>
        </p15:guide>
        <p15:guide id="2" pos="673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IGbU7vvMZy0tzoMyRJVvEhPjd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868" y="8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2191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25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603772" y="4954765"/>
            <a:ext cx="18176082" cy="1054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1"/>
              <a:buFont typeface="Calibri"/>
              <a:buNone/>
              <a:defRPr sz="14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Font typeface="Arial"/>
              <a:buNone/>
              <a:defRPr sz="5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None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8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/>
          <p:cNvPicPr preferRelativeResize="0"/>
          <p:nvPr/>
        </p:nvPicPr>
        <p:blipFill rotWithShape="1">
          <a:blip r:embed="rId3">
            <a:alphaModFix/>
          </a:blip>
          <a:srcRect l="12793" t="5555" b="5555"/>
          <a:stretch/>
        </p:blipFill>
        <p:spPr>
          <a:xfrm>
            <a:off x="554325" y="241325"/>
            <a:ext cx="4265323" cy="24455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/>
          <p:nvPr/>
        </p:nvSpPr>
        <p:spPr>
          <a:xfrm>
            <a:off x="16116302" y="347533"/>
            <a:ext cx="45529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Madrid, June 0</a:t>
            </a:r>
            <a:r>
              <a:rPr lang="en-US" sz="2000" b="1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7-09</a:t>
            </a:r>
            <a:r>
              <a:rPr lang="en-US" sz="2000" b="1" i="0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202</a:t>
            </a:r>
            <a:r>
              <a:rPr lang="en-US" sz="2000" b="1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sz="2000" b="1" i="0" u="none" strike="noStrike" cap="non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2"/>
          <p:cNvSpPr/>
          <p:nvPr/>
        </p:nvSpPr>
        <p:spPr>
          <a:xfrm>
            <a:off x="-1" y="28523381"/>
            <a:ext cx="21383625" cy="1751832"/>
          </a:xfrm>
          <a:prstGeom prst="rect">
            <a:avLst/>
          </a:prstGeom>
          <a:solidFill>
            <a:srgbClr val="5050FF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Please, DO NOT use this space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"/>
          <p:cNvSpPr txBox="1"/>
          <p:nvPr/>
        </p:nvSpPr>
        <p:spPr>
          <a:xfrm>
            <a:off x="663941" y="27078038"/>
            <a:ext cx="20062460" cy="14453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/>
          <p:nvPr/>
        </p:nvSpPr>
        <p:spPr>
          <a:xfrm>
            <a:off x="663940" y="4228244"/>
            <a:ext cx="20062460" cy="2268124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5067300" y="1151607"/>
            <a:ext cx="15659100" cy="145909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3940" y="2781300"/>
            <a:ext cx="20062460" cy="1314450"/>
          </a:xfrm>
          <a:prstGeom prst="rect">
            <a:avLst/>
          </a:prstGeom>
          <a:solidFill>
            <a:srgbClr val="5050FF"/>
          </a:solidFill>
          <a:ln w="12700" cap="flat" cmpd="sng">
            <a:solidFill>
              <a:srgbClr val="65A3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4933950" y="684737"/>
            <a:ext cx="1579245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>
                <a:solidFill>
                  <a:srgbClr val="0000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III INTERNATIONAL ESACH MEETING: EUROPEAN STUDENTS´ ASSOCIATION FOR CULTURAL HERITAGE</a:t>
            </a:r>
            <a:endParaRPr sz="2900" b="1" i="0" u="none" strike="noStrike" cap="none">
              <a:solidFill>
                <a:srgbClr val="0000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/>
          <p:nvPr/>
        </p:nvSpPr>
        <p:spPr>
          <a:xfrm>
            <a:off x="5067300" y="1168920"/>
            <a:ext cx="15659100" cy="141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"/>
              <a:buNone/>
            </a:pPr>
            <a:r>
              <a:rPr lang="en-US" sz="40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Poster Title</a:t>
            </a:r>
            <a:endParaRPr sz="40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689340" y="4250689"/>
            <a:ext cx="20021552" cy="4569461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rPr lang="en-US"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ABSTRACT – Text, maximum 300 words (Please, remove all this text when entering your abstract).</a:t>
            </a:r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rPr lang="en-US"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text must be justified on both sides. The text cannot exceed the limits of this box.</a:t>
            </a:r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rPr lang="en-US"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NEVER CHANGE THE SIZE OF THIS SPACE OR THE DISCONTINUOUS BOX SURROUNDING.</a:t>
            </a:r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" name="Google Shape;26;p1"/>
          <p:cNvSpPr txBox="1"/>
          <p:nvPr/>
        </p:nvSpPr>
        <p:spPr>
          <a:xfrm>
            <a:off x="663940" y="8820150"/>
            <a:ext cx="20062460" cy="1807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POSTER - Images and texts (Please, remove all this text when entering your texts and images).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The images and texts cannot exceed the limits of this box.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NEVER CHANGE THE SIZE OF THIS SPACE OR THE DISCONTINUOUS BOX SURROUNDING.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1"/>
          <p:cNvSpPr/>
          <p:nvPr/>
        </p:nvSpPr>
        <p:spPr>
          <a:xfrm>
            <a:off x="663940" y="2776763"/>
            <a:ext cx="2006246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A. Author</a:t>
            </a:r>
            <a:r>
              <a:rPr lang="en-US" sz="2400" b="1" baseline="30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r>
              <a:rPr lang="en-US" sz="2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A. Author</a:t>
            </a:r>
            <a:r>
              <a:rPr lang="en-US" sz="2400" b="1" baseline="30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r>
              <a:rPr lang="en-US" sz="2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A. Author</a:t>
            </a:r>
            <a:r>
              <a:rPr lang="en-US" sz="2400" b="1" baseline="30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r>
              <a:rPr lang="en-US" sz="2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(etc.)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Department or University or Company, Address, Country, e-mail…</a:t>
            </a:r>
            <a:endParaRPr sz="2400" i="1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" name="Google Shape;28;p1"/>
          <p:cNvSpPr txBox="1"/>
          <p:nvPr/>
        </p:nvSpPr>
        <p:spPr>
          <a:xfrm>
            <a:off x="663941" y="27081481"/>
            <a:ext cx="20062460" cy="144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Department or University or Company logotypes, (Please, remove all this text when entering your logotypes).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The logotypes cannot exceed the limits of this box.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NEVER CHANGE THE SIZE OF THIS SPACE OR THE DISCONTINUOUS BOX SURROUNDING.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0845" y="196766"/>
            <a:ext cx="3848986" cy="243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0" y="174849"/>
            <a:ext cx="3648021" cy="2404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Personalizado</PresentationFormat>
  <Paragraphs>18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Libre Franklin</vt:lpstr>
      <vt:lpstr>Arial</vt:lpstr>
      <vt:lpstr>Calibri</vt:lpstr>
      <vt:lpstr>Century Gothic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francisco barroso</cp:lastModifiedBy>
  <cp:revision>1</cp:revision>
  <dcterms:created xsi:type="dcterms:W3CDTF">2019-01-25T18:53:08Z</dcterms:created>
  <dcterms:modified xsi:type="dcterms:W3CDTF">2021-01-20T16:29:35Z</dcterms:modified>
</cp:coreProperties>
</file>